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4" r:id="rId10"/>
    <p:sldId id="263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PNbfqrn9BxIWzJ4Cu07KwmtdLb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6344a443a1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6344a443a1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6344a443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53532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1" name="Google Shape;2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1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2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3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3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3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3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3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feba157f_0_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64feba157f_0_13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4feba157f_0_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64feba157f_0_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eba157f_0_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64feba157f_0_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64feba157f_0_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4feba157f_0_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feba157f_0_2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300" cy="53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4feba157f_0_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64feba157f_0_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64feba157f_0_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g64feba157f_0_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feba157f_0_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64feba157f_0_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64feba157f_0_3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64feba157f_0_32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4feba157f_0_3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64feba157f_0_3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64feba157f_0_3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64feba157f_0_3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4feba157f_0_4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64feba157f_0_4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g64feba157f_0_4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4feba157f_0_4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64feba157f_0_4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64feba157f_0_4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64feba157f_0_4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64feba157f_0_46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4feba157f_0_5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g64feba157f_0_5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64feba157f_0_5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64feba157f_0_5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64feba157f_0_5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g64feba157f_0_5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g64feba157f_0_5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feba157f_0_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g64feba157f_0_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youtube.com/watch?v=ldS1mBlMqdI" TargetMode="External"/><Relationship Id="rId4" Type="http://schemas.openxmlformats.org/officeDocument/2006/relationships/hyperlink" Target="https://www.youtube.com/watch?v=mdEPxlHj-Y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-sa/4.0/deed.e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4800551" y="3952123"/>
            <a:ext cx="4343449" cy="24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Основни функции на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dirty="0">
                <a:latin typeface="Calibri"/>
                <a:cs typeface="Calibri"/>
                <a:sym typeface="Calibri"/>
              </a:rPr>
              <a:t>м</a:t>
            </a:r>
            <a:r>
              <a:rPr lang="bg-BG" sz="2800" dirty="0" smtClean="0">
                <a:latin typeface="Calibri"/>
                <a:cs typeface="Calibri"/>
                <a:sym typeface="Calibri"/>
              </a:rPr>
              <a:t>обилните устройства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dirty="0"/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bg-BG" dirty="0"/>
              <a:t>И</a:t>
            </a:r>
            <a:r>
              <a:rPr lang="bg-BG" dirty="0" smtClean="0"/>
              <a:t>зточник</a:t>
            </a:r>
            <a:r>
              <a:rPr lang="en-US" dirty="0" smtClean="0"/>
              <a:t>: </a:t>
            </a:r>
            <a:r>
              <a:rPr lang="en-US" dirty="0"/>
              <a:t>Samsung Galaxy Tab 3 Lite manual</a:t>
            </a:r>
            <a:endParaRPr dirty="0"/>
          </a:p>
        </p:txBody>
      </p:sp>
      <p:sp>
        <p:nvSpPr>
          <p:cNvPr id="170" name="Google Shape;170;p2"/>
          <p:cNvSpPr/>
          <p:nvPr/>
        </p:nvSpPr>
        <p:spPr>
          <a:xfrm>
            <a:off x="861480" y="274680"/>
            <a:ext cx="7506665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Бутони и външен интерфейс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1480" y="1828800"/>
            <a:ext cx="7276680" cy="3493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Основни операции и функции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демонстрация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"/>
          <p:cNvSpPr txBox="1"/>
          <p:nvPr/>
        </p:nvSpPr>
        <p:spPr>
          <a:xfrm>
            <a:off x="457200" y="1604519"/>
            <a:ext cx="4015800" cy="4408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Включване и изключване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Зареждане на батерията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Операции с допир: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атискане / докосване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двойно докосване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Задържане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Плъзгане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32000" marR="0" lvl="1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Увеличаване и смаляване чрез събиране и раздалечаване на пръстите след докосване на екрана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Контролиране нивото на звука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Рестартиране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Включване и изключване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Увеличаване/намаляване яркостта на екрана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Нека го направим заедно!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latin typeface="Calibri"/>
              <a:ea typeface="Calibri"/>
              <a:cs typeface="Calibri"/>
              <a:sym typeface="Calibri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Активирайте камерата/фотоапарата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Насочете я към презентацията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Докоснете иконката/бутона с камера – намира се на екрана;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Докоснете умалената снимка, която току-що направихте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Увеличете образа, за да видите някой детайл от снимката, и след това отново го смалете;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Направете кратко видео на обучителя докато говори</a:t>
            </a:r>
            <a:r>
              <a:rPr lang="bg-BG" sz="1800" dirty="0"/>
              <a:t>.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4"/>
          <p:cNvSpPr/>
          <p:nvPr/>
        </p:nvSpPr>
        <p:spPr>
          <a:xfrm>
            <a:off x="2125603" y="385517"/>
            <a:ext cx="5702215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Правене на снимки и видеа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AutoNum type="arabicParenR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2000" dirty="0" smtClean="0">
                <a:latin typeface="Calibri"/>
                <a:ea typeface="Calibri"/>
                <a:cs typeface="Calibri"/>
                <a:sym typeface="Calibri"/>
              </a:rPr>
              <a:t>Как да намерим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настройките </a:t>
            </a:r>
            <a:r>
              <a:rPr lang="bg-BG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на различни таблети и различни версии на Андроид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sz="20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Намерете системните настройки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Докоснете менюто за „Език и въвеждане“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Изберете предпочитания език от наличните;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r>
              <a:rPr lang="bg-BG" sz="1800" dirty="0"/>
              <a:t> </a:t>
            </a:r>
            <a:r>
              <a:rPr lang="bg-BG" sz="1800" dirty="0" smtClean="0"/>
              <a:t>Редактирайте настройките на клавиатурата и изберете втори език на въвеждане ако е необходимо.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AutoNum type="arabicParenR"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u="sng" dirty="0" smtClean="0"/>
              <a:t>Полезни видеа</a:t>
            </a:r>
            <a:r>
              <a:rPr lang="en-US" sz="1800" u="sng" dirty="0" smtClean="0"/>
              <a:t>:</a:t>
            </a:r>
            <a:endParaRPr sz="1800" u="sng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dirty="0" smtClean="0"/>
              <a:t>Промяна на езиковите настройки</a:t>
            </a:r>
            <a:r>
              <a:rPr lang="en-US" sz="1800" dirty="0" smtClean="0"/>
              <a:t>: </a:t>
            </a:r>
            <a:r>
              <a:rPr lang="en-US" sz="1800" u="sng" dirty="0">
                <a:solidFill>
                  <a:schemeClr val="hlink"/>
                </a:solidFill>
                <a:hlinkClick r:id="rId4"/>
              </a:rPr>
              <a:t>https://www.youtube.com/watch?v=mdEPxlHj-Yc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1800" dirty="0" smtClean="0"/>
              <a:t>Промяна на езика на въвеждане</a:t>
            </a:r>
            <a:r>
              <a:rPr lang="en-US" sz="1800" dirty="0" smtClean="0"/>
              <a:t>: </a:t>
            </a:r>
            <a:r>
              <a:rPr lang="en-US" sz="1800" u="sng" dirty="0">
                <a:solidFill>
                  <a:schemeClr val="hlink"/>
                </a:solidFill>
                <a:hlinkClick r:id="rId5"/>
              </a:rPr>
              <a:t>https://www.youtube.com/watch?v=ldS1mBlMqdI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93" name="Google Shape;193;p5"/>
          <p:cNvSpPr/>
          <p:nvPr/>
        </p:nvSpPr>
        <p:spPr>
          <a:xfrm>
            <a:off x="1585275" y="385516"/>
            <a:ext cx="6769015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Промяна на езиковите настройки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Изписване на главни и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</a:pP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малки букви</a:t>
            </a:r>
            <a:endParaRPr sz="26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dirty="0" smtClean="0"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Цифри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Специални символи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Празно </a:t>
            </a: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място и нов ред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Емотикони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 by </a:t>
            </a:r>
            <a:r>
              <a:rPr lang="en-US" sz="1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Rpajares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licensed under </a:t>
            </a:r>
            <a:r>
              <a:rPr lang="en-US" sz="12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_x0001_Creative Commons Attribution-Share Alike 4.0 international license</a:t>
            </a: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_x0001_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6"/>
          <p:cNvSpPr/>
          <p:nvPr/>
        </p:nvSpPr>
        <p:spPr>
          <a:xfrm>
            <a:off x="864720" y="33516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Използване на виртуална клавиатура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1" name="Google Shape;201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97680" y="1830960"/>
            <a:ext cx="4846320" cy="348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снимки са от </a:t>
            </a:r>
            <a:r>
              <a:rPr lang="en-US" sz="1800" dirty="0" smtClean="0"/>
              <a:t>pixabay.com</a:t>
            </a:r>
            <a:r>
              <a:rPr lang="en-US" sz="1800" dirty="0"/>
              <a:t>, </a:t>
            </a:r>
            <a:r>
              <a:rPr lang="bg-BG" sz="1800" dirty="0" smtClean="0"/>
              <a:t>защитени от </a:t>
            </a:r>
            <a:r>
              <a:rPr lang="en-US" sz="1800" dirty="0" smtClean="0"/>
              <a:t>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други материали, които не са от </a:t>
            </a:r>
            <a:r>
              <a:rPr lang="en-US" sz="1800" dirty="0" smtClean="0"/>
              <a:t>pixabay.com</a:t>
            </a:r>
            <a:r>
              <a:rPr lang="bg-BG" sz="1800" dirty="0" smtClean="0"/>
              <a:t>,</a:t>
            </a:r>
            <a:r>
              <a:rPr lang="en-US" sz="1800" dirty="0" smtClean="0"/>
              <a:t> </a:t>
            </a:r>
            <a:r>
              <a:rPr lang="bg-BG" sz="1800" dirty="0" smtClean="0"/>
              <a:t>са от</a:t>
            </a:r>
            <a:r>
              <a:rPr lang="en-US" sz="1800" dirty="0" smtClean="0"/>
              <a:t> </a:t>
            </a:r>
            <a:r>
              <a:rPr lang="en-US" sz="1800" dirty="0"/>
              <a:t>CC0 - Public domain (https://pixabay.com/service/license/)</a:t>
            </a:r>
            <a:endParaRPr sz="1800" dirty="0"/>
          </a:p>
        </p:txBody>
      </p:sp>
      <p:sp>
        <p:nvSpPr>
          <p:cNvPr id="181" name="Google Shape;181;g6344a443a1_0_0"/>
          <p:cNvSpPr/>
          <p:nvPr/>
        </p:nvSpPr>
        <p:spPr>
          <a:xfrm>
            <a:off x="864840" y="371662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684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339</Words>
  <Application>Microsoft Office PowerPoint</Application>
  <PresentationFormat>On-screen Show (4:3)</PresentationFormat>
  <Paragraphs>84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Noto Sans Symbols</vt:lpstr>
      <vt:lpstr>Times New Roman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6</cp:revision>
  <dcterms:created xsi:type="dcterms:W3CDTF">2019-01-04T16:28:11Z</dcterms:created>
  <dcterms:modified xsi:type="dcterms:W3CDTF">2019-12-02T11:47:24Z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